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k0001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E:\Ch projekt\8 -nebezpečné látky - test HOTPOT\logo b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764704"/>
            <a:ext cx="432048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27584" y="2564904"/>
            <a:ext cx="5724128" cy="864096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CHEMICKÉ PRVKY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27584" y="3933056"/>
            <a:ext cx="7632848" cy="792088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4000" b="1" kern="0" dirty="0" err="1" smtClean="0">
                <a:solidFill>
                  <a:srgbClr val="6600CC"/>
                </a:solidFill>
                <a:latin typeface="Arial" charset="0"/>
                <a:ea typeface="+mj-ea"/>
                <a:cs typeface="+mj-cs"/>
              </a:rPr>
              <a:t>testík</a:t>
            </a:r>
            <a:r>
              <a:rPr lang="cs-CZ" sz="4000" b="1" kern="0" dirty="0" smtClean="0">
                <a:solidFill>
                  <a:srgbClr val="6600CC"/>
                </a:solidFill>
                <a:latin typeface="Arial" charset="0"/>
                <a:ea typeface="+mj-ea"/>
                <a:cs typeface="+mj-cs"/>
              </a:rPr>
              <a:t> </a:t>
            </a:r>
            <a:r>
              <a:rPr lang="cs-CZ" sz="4000" b="1" kern="0" dirty="0" smtClean="0">
                <a:solidFill>
                  <a:srgbClr val="6600CC"/>
                </a:solidFill>
                <a:latin typeface="Arial" charset="0"/>
                <a:ea typeface="+mj-ea"/>
                <a:cs typeface="+mj-cs"/>
              </a:rPr>
              <a:t>– </a:t>
            </a:r>
            <a:r>
              <a:rPr lang="cs-CZ" sz="4000" b="1" kern="0" dirty="0" smtClean="0">
                <a:solidFill>
                  <a:srgbClr val="6600CC"/>
                </a:solidFill>
                <a:latin typeface="Arial" charset="0"/>
                <a:ea typeface="+mj-ea"/>
                <a:cs typeface="+mj-cs"/>
              </a:rPr>
              <a:t>názvy a </a:t>
            </a:r>
            <a:r>
              <a:rPr lang="cs-CZ" sz="4000" b="1" kern="0" dirty="0" smtClean="0">
                <a:solidFill>
                  <a:srgbClr val="6600CC"/>
                </a:solidFill>
                <a:latin typeface="Arial" charset="0"/>
                <a:ea typeface="+mj-ea"/>
                <a:cs typeface="+mj-cs"/>
              </a:rPr>
              <a:t>z</a:t>
            </a:r>
            <a:r>
              <a:rPr kumimoji="0" lang="cs-CZ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načky</a:t>
            </a: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prvků</a:t>
            </a:r>
            <a:endParaRPr kumimoji="0" lang="cs-CZ" sz="4000" b="1" i="0" u="none" strike="noStrike" kern="0" cap="none" spc="0" normalizeH="0" baseline="0" noProof="0" dirty="0" smtClean="0">
              <a:ln>
                <a:noFill/>
              </a:ln>
              <a:solidFill>
                <a:srgbClr val="6600CC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k0001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042988" y="333375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A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380288" y="332656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B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84213" y="1052513"/>
            <a:ext cx="2628900" cy="553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Kyslík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Draslík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Fosfor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Chlor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Měď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 err="1">
                <a:latin typeface="Arial" charset="0"/>
              </a:rPr>
              <a:t>Zn</a:t>
            </a:r>
            <a:endParaRPr lang="cs-CZ" sz="3400" dirty="0">
              <a:latin typeface="Arial" charset="0"/>
            </a:endParaRP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 err="1">
                <a:latin typeface="Arial" charset="0"/>
              </a:rPr>
              <a:t>Fe</a:t>
            </a:r>
            <a:endParaRPr lang="cs-CZ" sz="3400" dirty="0">
              <a:latin typeface="Arial" charset="0"/>
            </a:endParaRP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 err="1">
                <a:latin typeface="Arial" charset="0"/>
              </a:rPr>
              <a:t>Hg</a:t>
            </a:r>
            <a:endParaRPr lang="cs-CZ" sz="3400" dirty="0">
              <a:latin typeface="Arial" charset="0"/>
            </a:endParaRP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Na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 </a:t>
            </a:r>
            <a:r>
              <a:rPr lang="cs-CZ" sz="3400" dirty="0" err="1">
                <a:latin typeface="Arial" charset="0"/>
              </a:rPr>
              <a:t>Sn</a:t>
            </a:r>
            <a:endParaRPr lang="cs-CZ" sz="3400" dirty="0">
              <a:latin typeface="Arial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932363" y="1052736"/>
            <a:ext cx="3095625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Dusík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Platina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Křemík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Fluor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Stříbro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 err="1">
                <a:latin typeface="Arial" charset="0"/>
              </a:rPr>
              <a:t>Mn</a:t>
            </a:r>
            <a:endParaRPr lang="cs-CZ" sz="3400" dirty="0">
              <a:latin typeface="Arial" charset="0"/>
            </a:endParaRP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S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Au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H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 B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132311" y="188640"/>
            <a:ext cx="3455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600" b="1" dirty="0" smtClean="0">
                <a:solidFill>
                  <a:srgbClr val="FF0000"/>
                </a:solidFill>
                <a:latin typeface="Arial" charset="0"/>
              </a:rPr>
              <a:t>TESTÍK</a:t>
            </a:r>
            <a:r>
              <a:rPr lang="cs-CZ" sz="3600" b="1" dirty="0">
                <a:solidFill>
                  <a:srgbClr val="FF0000"/>
                </a:solidFill>
                <a:latin typeface="Arial" charset="0"/>
              </a:rPr>
              <a:t>: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  <p:bldP spid="5129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k0001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411760" y="260648"/>
            <a:ext cx="44644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600" b="1" dirty="0" smtClean="0">
                <a:solidFill>
                  <a:srgbClr val="FF0000"/>
                </a:solidFill>
                <a:latin typeface="Arial" charset="0"/>
              </a:rPr>
              <a:t>TESTÍK - řešení:</a:t>
            </a:r>
            <a:endParaRPr lang="cs-CZ" sz="36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042988" y="333375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A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380288" y="339378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B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84213" y="1125538"/>
            <a:ext cx="3816350" cy="572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Kyslík		</a:t>
            </a:r>
            <a:r>
              <a:rPr lang="cs-CZ" sz="3400" b="1" dirty="0">
                <a:solidFill>
                  <a:srgbClr val="660033"/>
                </a:solidFill>
                <a:latin typeface="Arial" charset="0"/>
              </a:rPr>
              <a:t>O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Draslík		</a:t>
            </a:r>
            <a:r>
              <a:rPr lang="cs-CZ" sz="3400" b="1" dirty="0">
                <a:solidFill>
                  <a:srgbClr val="660033"/>
                </a:solidFill>
                <a:latin typeface="Arial" charset="0"/>
              </a:rPr>
              <a:t>K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Fosfor		</a:t>
            </a:r>
            <a:r>
              <a:rPr lang="cs-CZ" sz="3400" b="1" dirty="0">
                <a:solidFill>
                  <a:srgbClr val="660033"/>
                </a:solidFill>
                <a:latin typeface="Arial" charset="0"/>
              </a:rPr>
              <a:t>P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Chlor		</a:t>
            </a:r>
            <a:r>
              <a:rPr lang="cs-CZ" sz="3400" b="1" dirty="0">
                <a:solidFill>
                  <a:srgbClr val="660033"/>
                </a:solidFill>
                <a:latin typeface="Arial" charset="0"/>
              </a:rPr>
              <a:t>Cl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Měď		</a:t>
            </a:r>
            <a:r>
              <a:rPr lang="cs-CZ" sz="3400" b="1" dirty="0" err="1">
                <a:solidFill>
                  <a:srgbClr val="660033"/>
                </a:solidFill>
                <a:latin typeface="Arial" charset="0"/>
              </a:rPr>
              <a:t>Cu</a:t>
            </a:r>
            <a:endParaRPr lang="cs-CZ" sz="3400" b="1" dirty="0">
              <a:solidFill>
                <a:srgbClr val="660033"/>
              </a:solidFill>
              <a:latin typeface="Arial" charset="0"/>
            </a:endParaRP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 err="1">
                <a:latin typeface="Arial" charset="0"/>
              </a:rPr>
              <a:t>Zn</a:t>
            </a:r>
            <a:r>
              <a:rPr lang="cs-CZ" sz="3400" dirty="0">
                <a:latin typeface="Arial" charset="0"/>
              </a:rPr>
              <a:t>	   </a:t>
            </a:r>
            <a:r>
              <a:rPr lang="cs-CZ" sz="3400" b="1" dirty="0">
                <a:solidFill>
                  <a:srgbClr val="660033"/>
                </a:solidFill>
                <a:latin typeface="Arial" charset="0"/>
              </a:rPr>
              <a:t>zinek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 err="1">
                <a:latin typeface="Arial" charset="0"/>
              </a:rPr>
              <a:t>Fe</a:t>
            </a:r>
            <a:r>
              <a:rPr lang="cs-CZ" sz="3400" dirty="0">
                <a:latin typeface="Arial" charset="0"/>
              </a:rPr>
              <a:t>	</a:t>
            </a:r>
            <a:r>
              <a:rPr lang="cs-CZ" sz="3400" b="1" dirty="0">
                <a:solidFill>
                  <a:srgbClr val="660033"/>
                </a:solidFill>
                <a:latin typeface="Arial" charset="0"/>
              </a:rPr>
              <a:t>   železo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 err="1">
                <a:latin typeface="Arial" charset="0"/>
              </a:rPr>
              <a:t>Hg</a:t>
            </a:r>
            <a:r>
              <a:rPr lang="cs-CZ" sz="3400" dirty="0">
                <a:latin typeface="Arial" charset="0"/>
              </a:rPr>
              <a:t>	</a:t>
            </a:r>
            <a:r>
              <a:rPr lang="cs-CZ" sz="3400" b="1" dirty="0">
                <a:solidFill>
                  <a:srgbClr val="660033"/>
                </a:solidFill>
                <a:latin typeface="Arial" charset="0"/>
              </a:rPr>
              <a:t>   rtuť</a:t>
            </a: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Na	   </a:t>
            </a:r>
            <a:r>
              <a:rPr lang="cs-CZ" sz="3400" b="1" dirty="0">
                <a:solidFill>
                  <a:srgbClr val="660033"/>
                </a:solidFill>
                <a:latin typeface="Arial" charset="0"/>
              </a:rPr>
              <a:t>sodík</a:t>
            </a:r>
            <a:endParaRPr lang="cs-CZ" sz="3400" dirty="0">
              <a:latin typeface="Arial" charset="0"/>
            </a:endParaRP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 </a:t>
            </a:r>
            <a:r>
              <a:rPr lang="cs-CZ" sz="3400" dirty="0" err="1">
                <a:latin typeface="Arial" charset="0"/>
              </a:rPr>
              <a:t>Sn</a:t>
            </a:r>
            <a:r>
              <a:rPr lang="cs-CZ" sz="3400" dirty="0">
                <a:latin typeface="Arial" charset="0"/>
              </a:rPr>
              <a:t>	   </a:t>
            </a:r>
            <a:r>
              <a:rPr lang="cs-CZ" sz="3400" b="1" dirty="0">
                <a:solidFill>
                  <a:srgbClr val="660033"/>
                </a:solidFill>
                <a:latin typeface="Arial" charset="0"/>
              </a:rPr>
              <a:t>cín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076056" y="1134318"/>
            <a:ext cx="3671639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 smtClean="0">
                <a:latin typeface="Arial" charset="0"/>
              </a:rPr>
              <a:t>Dusík		</a:t>
            </a:r>
            <a:r>
              <a:rPr lang="cs-CZ" sz="3400" b="1" dirty="0" smtClean="0">
                <a:solidFill>
                  <a:srgbClr val="660033"/>
                </a:solidFill>
                <a:latin typeface="Arial" charset="0"/>
              </a:rPr>
              <a:t>N</a:t>
            </a:r>
            <a:endParaRPr lang="cs-CZ" sz="3400" dirty="0">
              <a:latin typeface="Arial" charset="0"/>
            </a:endParaRP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 smtClean="0">
                <a:latin typeface="Arial" charset="0"/>
              </a:rPr>
              <a:t>Platina		</a:t>
            </a:r>
            <a:r>
              <a:rPr lang="cs-CZ" sz="3400" b="1" dirty="0" err="1" smtClean="0">
                <a:solidFill>
                  <a:srgbClr val="660033"/>
                </a:solidFill>
                <a:latin typeface="Arial" charset="0"/>
              </a:rPr>
              <a:t>Pt</a:t>
            </a:r>
            <a:endParaRPr lang="cs-CZ" sz="3400" b="1" dirty="0">
              <a:solidFill>
                <a:srgbClr val="660033"/>
              </a:solidFill>
              <a:latin typeface="Arial" charset="0"/>
            </a:endParaRP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 smtClean="0">
                <a:latin typeface="Arial" charset="0"/>
              </a:rPr>
              <a:t>Křemík		</a:t>
            </a:r>
            <a:r>
              <a:rPr lang="cs-CZ" sz="3400" b="1" dirty="0" smtClean="0">
                <a:solidFill>
                  <a:srgbClr val="660033"/>
                </a:solidFill>
                <a:latin typeface="Arial" charset="0"/>
              </a:rPr>
              <a:t>Si</a:t>
            </a:r>
            <a:endParaRPr lang="cs-CZ" sz="3400" b="1" dirty="0">
              <a:solidFill>
                <a:srgbClr val="660033"/>
              </a:solidFill>
              <a:latin typeface="Arial" charset="0"/>
            </a:endParaRP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 smtClean="0">
                <a:latin typeface="Arial" charset="0"/>
              </a:rPr>
              <a:t>Fluor		</a:t>
            </a:r>
            <a:r>
              <a:rPr lang="cs-CZ" sz="3400" b="1" dirty="0" smtClean="0">
                <a:solidFill>
                  <a:srgbClr val="660033"/>
                </a:solidFill>
                <a:latin typeface="Arial" charset="0"/>
              </a:rPr>
              <a:t>F</a:t>
            </a:r>
            <a:endParaRPr lang="cs-CZ" sz="3400" b="1" dirty="0">
              <a:solidFill>
                <a:srgbClr val="660033"/>
              </a:solidFill>
              <a:latin typeface="Arial" charset="0"/>
            </a:endParaRP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 smtClean="0">
                <a:latin typeface="Arial" charset="0"/>
              </a:rPr>
              <a:t>Stříbro		</a:t>
            </a:r>
            <a:r>
              <a:rPr lang="cs-CZ" sz="3400" b="1" dirty="0" err="1" smtClean="0">
                <a:solidFill>
                  <a:srgbClr val="660033"/>
                </a:solidFill>
                <a:latin typeface="Arial" charset="0"/>
              </a:rPr>
              <a:t>Ag</a:t>
            </a:r>
            <a:endParaRPr lang="cs-CZ" sz="3400" dirty="0">
              <a:latin typeface="Arial" charset="0"/>
            </a:endParaRP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 err="1" smtClean="0">
                <a:latin typeface="Arial" charset="0"/>
              </a:rPr>
              <a:t>Mn</a:t>
            </a:r>
            <a:r>
              <a:rPr lang="cs-CZ" sz="3400" dirty="0" smtClean="0">
                <a:latin typeface="Arial" charset="0"/>
              </a:rPr>
              <a:t>	</a:t>
            </a:r>
            <a:r>
              <a:rPr lang="cs-CZ" sz="3400" b="1" dirty="0" smtClean="0">
                <a:solidFill>
                  <a:srgbClr val="660033"/>
                </a:solidFill>
                <a:latin typeface="Arial" charset="0"/>
              </a:rPr>
              <a:t>mangan</a:t>
            </a:r>
            <a:endParaRPr lang="cs-CZ" sz="3400" b="1" dirty="0">
              <a:solidFill>
                <a:srgbClr val="660033"/>
              </a:solidFill>
              <a:latin typeface="Arial" charset="0"/>
            </a:endParaRP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 smtClean="0">
                <a:latin typeface="Arial" charset="0"/>
              </a:rPr>
              <a:t>S		</a:t>
            </a:r>
            <a:r>
              <a:rPr lang="cs-CZ" sz="3400" b="1" dirty="0" smtClean="0">
                <a:solidFill>
                  <a:srgbClr val="660033"/>
                </a:solidFill>
                <a:latin typeface="Arial" charset="0"/>
              </a:rPr>
              <a:t>síra</a:t>
            </a:r>
            <a:endParaRPr lang="cs-CZ" sz="3400" b="1" dirty="0">
              <a:solidFill>
                <a:srgbClr val="660033"/>
              </a:solidFill>
              <a:latin typeface="Arial" charset="0"/>
            </a:endParaRP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 smtClean="0">
                <a:latin typeface="Arial" charset="0"/>
              </a:rPr>
              <a:t>Au	</a:t>
            </a:r>
            <a:r>
              <a:rPr lang="cs-CZ" sz="3400" b="1" dirty="0" smtClean="0">
                <a:solidFill>
                  <a:srgbClr val="660033"/>
                </a:solidFill>
                <a:latin typeface="Arial" charset="0"/>
              </a:rPr>
              <a:t>zlato</a:t>
            </a:r>
            <a:endParaRPr lang="cs-CZ" sz="3400" b="1" dirty="0">
              <a:solidFill>
                <a:srgbClr val="660033"/>
              </a:solidFill>
              <a:latin typeface="Arial" charset="0"/>
            </a:endParaRP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 smtClean="0">
                <a:latin typeface="Arial" charset="0"/>
              </a:rPr>
              <a:t>H		</a:t>
            </a:r>
            <a:r>
              <a:rPr lang="cs-CZ" sz="3400" b="1" dirty="0" smtClean="0">
                <a:solidFill>
                  <a:srgbClr val="660033"/>
                </a:solidFill>
                <a:latin typeface="Arial" charset="0"/>
              </a:rPr>
              <a:t>vodík</a:t>
            </a:r>
            <a:endParaRPr lang="cs-CZ" sz="3400" b="1" dirty="0">
              <a:solidFill>
                <a:srgbClr val="660033"/>
              </a:solidFill>
              <a:latin typeface="Arial" charset="0"/>
            </a:endParaRPr>
          </a:p>
          <a:p>
            <a:pPr marL="457200" indent="-457200">
              <a:lnSpc>
                <a:spcPct val="60000"/>
              </a:lnSpc>
              <a:spcBef>
                <a:spcPct val="50000"/>
              </a:spcBef>
              <a:buFontTx/>
              <a:buAutoNum type="arabicPeriod"/>
            </a:pPr>
            <a:r>
              <a:rPr lang="cs-CZ" sz="3400" dirty="0">
                <a:latin typeface="Arial" charset="0"/>
              </a:rPr>
              <a:t> </a:t>
            </a:r>
            <a:r>
              <a:rPr lang="cs-CZ" sz="3400" dirty="0" smtClean="0">
                <a:latin typeface="Arial" charset="0"/>
              </a:rPr>
              <a:t>B	</a:t>
            </a:r>
            <a:r>
              <a:rPr lang="cs-CZ" sz="3400" b="1" dirty="0" smtClean="0">
                <a:solidFill>
                  <a:srgbClr val="660033"/>
                </a:solidFill>
                <a:latin typeface="Arial" charset="0"/>
              </a:rPr>
              <a:t>bor</a:t>
            </a:r>
            <a:endParaRPr lang="cs-CZ" sz="3400" b="1" dirty="0">
              <a:solidFill>
                <a:srgbClr val="660033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27" grpId="0"/>
      <p:bldP spid="5128" grpId="0"/>
      <p:bldP spid="5129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42</Words>
  <Application>Microsoft Office PowerPoint</Application>
  <PresentationFormat>Předvádění na obrazovce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Snímek 1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marsik</dc:creator>
  <cp:lastModifiedBy>marsik</cp:lastModifiedBy>
  <cp:revision>4</cp:revision>
  <dcterms:created xsi:type="dcterms:W3CDTF">2012-12-02T19:21:15Z</dcterms:created>
  <dcterms:modified xsi:type="dcterms:W3CDTF">2012-12-03T22:49:49Z</dcterms:modified>
</cp:coreProperties>
</file>